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0"/>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308" r:id="rId22"/>
    <p:sldId id="309" r:id="rId23"/>
    <p:sldId id="310" r:id="rId24"/>
    <p:sldId id="311" r:id="rId25"/>
    <p:sldId id="312" r:id="rId26"/>
    <p:sldId id="313" r:id="rId27"/>
    <p:sldId id="314" r:id="rId28"/>
    <p:sldId id="315"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1"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2" d="100"/>
          <a:sy n="92" d="100"/>
        </p:scale>
        <p:origin x="6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a:t>•The top of the page must contain their Company name and logo heading </a:t>
            </a:r>
          </a:p>
          <a:p>
            <a:pPr marL="91440" lvl="0" indent="0">
              <a:spcBef>
                <a:spcPts val="0"/>
              </a:spcBef>
              <a:buSzPts val="2200"/>
              <a:buNone/>
            </a:pPr>
            <a:r>
              <a:rPr lang="en-GB" sz="800" dirty="0"/>
              <a:t>•A footer containing their contact details</a:t>
            </a:r>
          </a:p>
          <a:p>
            <a:pPr marL="91440" lvl="0" indent="0">
              <a:spcBef>
                <a:spcPts val="0"/>
              </a:spcBef>
              <a:buSzPts val="2200"/>
              <a:buNone/>
            </a:pPr>
            <a:r>
              <a:rPr lang="en-GB" sz="800" dirty="0"/>
              <a:t>•The GUI should clearly display each of the vehicles with a photo, daily hire price and their corresponding description</a:t>
            </a:r>
          </a:p>
          <a:p>
            <a:pPr marL="91440" lvl="0" indent="0">
              <a:spcBef>
                <a:spcPts val="0"/>
              </a:spcBef>
              <a:buSzPts val="2200"/>
              <a:buNone/>
            </a:pPr>
            <a:r>
              <a:rPr lang="en-GB" sz="800" dirty="0"/>
              <a:t>•The user should then be allowed to select a vehicle</a:t>
            </a:r>
          </a:p>
          <a:p>
            <a:pPr marL="91440" lvl="0" indent="0">
              <a:spcBef>
                <a:spcPts val="0"/>
              </a:spcBef>
              <a:buSzPts val="2200"/>
              <a:buNone/>
            </a:pPr>
            <a:r>
              <a:rPr lang="en-GB" sz="800" dirty="0"/>
              <a:t>•Allow users to select from extra options (listed above)</a:t>
            </a:r>
          </a:p>
          <a:p>
            <a:pPr marL="91440" lvl="0" indent="0">
              <a:spcBef>
                <a:spcPts val="0"/>
              </a:spcBef>
              <a:buSzPts val="2200"/>
              <a:buNone/>
            </a:pPr>
            <a:r>
              <a:rPr lang="en-GB" sz="800" dirty="0"/>
              <a:t>•Select their number of days – number input (max 14)</a:t>
            </a:r>
          </a:p>
          <a:p>
            <a:pPr marL="91440" lvl="0" indent="0">
              <a:spcBef>
                <a:spcPts val="0"/>
              </a:spcBef>
              <a:buSzPts val="2200"/>
              <a:buNone/>
            </a:pPr>
            <a:r>
              <a:rPr lang="en-GB" sz="800" dirty="0"/>
              <a:t>•Pick up date – date input   </a:t>
            </a:r>
          </a:p>
          <a:p>
            <a:pPr marL="91440" lvl="0" indent="0">
              <a:spcBef>
                <a:spcPts val="0"/>
              </a:spcBef>
              <a:buSzPts val="2200"/>
              <a:buNone/>
            </a:pPr>
            <a:r>
              <a:rPr lang="en-GB" sz="800" dirty="0"/>
              <a:t>•A 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a:t>•First name</a:t>
            </a:r>
          </a:p>
          <a:p>
            <a:pPr marL="91440" lvl="0" indent="0">
              <a:spcBef>
                <a:spcPts val="0"/>
              </a:spcBef>
              <a:buSzPts val="2200"/>
              <a:buNone/>
            </a:pPr>
            <a:r>
              <a:rPr lang="en-GB" sz="800" dirty="0"/>
              <a:t>•Last name </a:t>
            </a:r>
          </a:p>
          <a:p>
            <a:pPr marL="91440" lvl="0" indent="0">
              <a:spcBef>
                <a:spcPts val="0"/>
              </a:spcBef>
              <a:buSzPts val="2200"/>
              <a:buNone/>
            </a:pPr>
            <a:r>
              <a:rPr lang="en-GB" sz="800" dirty="0"/>
              <a:t>•Age (if they are younger than 25, they cannot make a reservation)</a:t>
            </a:r>
          </a:p>
          <a:p>
            <a:pPr marL="91440" lvl="0" indent="0">
              <a:spcBef>
                <a:spcPts val="0"/>
              </a:spcBef>
              <a:buSzPts val="2200"/>
              <a:buNone/>
            </a:pPr>
            <a:r>
              <a:rPr lang="en-GB" sz="800" dirty="0"/>
              <a:t>•Cell phone number</a:t>
            </a:r>
          </a:p>
          <a:p>
            <a:pPr marL="91440" lvl="0" indent="0">
              <a:spcBef>
                <a:spcPts val="0"/>
              </a:spcBef>
              <a:buSzPts val="2200"/>
              <a:buNone/>
            </a:pPr>
            <a:r>
              <a:rPr lang="en-GB" sz="800" dirty="0"/>
              <a:t>•Email address</a:t>
            </a:r>
          </a:p>
          <a:p>
            <a:pPr marL="91440" lvl="0" indent="0">
              <a:spcBef>
                <a:spcPts val="0"/>
              </a:spcBef>
              <a:buSzPts val="2200"/>
              <a:buNone/>
            </a:pPr>
            <a:r>
              <a:rPr lang="en-GB" sz="800" dirty="0"/>
              <a:t>•A 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a:t>The 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a:p>
          <a:p>
            <a:pPr marL="114300" lvl="0" indent="0">
              <a:buNone/>
            </a:pPr>
            <a:r>
              <a:rPr lang="en-US" sz="800" dirty="0"/>
              <a:t>Extra 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a:t>the 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3141134" y="393192"/>
            <a:ext cx="5698066" cy="13441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0000"/>
              </a:lnSpc>
              <a:spcBef>
                <a:spcPts val="0"/>
              </a:spcBef>
              <a:spcAft>
                <a:spcPts val="0"/>
              </a:spcAft>
              <a:buClr>
                <a:srgbClr val="0C0C0C"/>
              </a:buClr>
              <a:buSzPts val="5000"/>
              <a:buFont typeface="Twentieth Century"/>
              <a:buNone/>
            </a:pPr>
            <a:r>
              <a:rPr lang="en-US" b="1" dirty="0"/>
              <a:t>STEP 2:IDEATE (HIGH FIDELITY WIREFRAME)</a:t>
            </a:r>
            <a:endParaRPr b="1" dirty="0"/>
          </a:p>
        </p:txBody>
      </p:sp>
      <p:sp>
        <p:nvSpPr>
          <p:cNvPr id="205" name="Google Shape;205;p13"/>
          <p:cNvSpPr txBox="1">
            <a:spLocks noGrp="1"/>
          </p:cNvSpPr>
          <p:nvPr>
            <p:ph type="body" idx="1"/>
          </p:nvPr>
        </p:nvSpPr>
        <p:spPr>
          <a:xfrm>
            <a:off x="3141135" y="2286000"/>
            <a:ext cx="5698066"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r>
              <a:rPr lang="en-NZ" dirty="0"/>
              <a:t>1)It look very professional. The layout flows well with the information, it’s very step by step which I like. The select a car function is something even I may think about doing.</a:t>
            </a:r>
          </a:p>
          <a:p>
            <a:pPr marL="91440" lvl="0" indent="0" algn="l" rtl="0">
              <a:lnSpc>
                <a:spcPct val="90000"/>
              </a:lnSpc>
              <a:spcBef>
                <a:spcPts val="0"/>
              </a:spcBef>
              <a:spcAft>
                <a:spcPts val="0"/>
              </a:spcAft>
              <a:buSzPts val="2200"/>
              <a:buNone/>
            </a:pPr>
            <a:endParaRPr lang="en-NZ" dirty="0"/>
          </a:p>
          <a:p>
            <a:pPr marL="91440" lvl="0" indent="0" algn="l" rtl="0">
              <a:lnSpc>
                <a:spcPct val="90000"/>
              </a:lnSpc>
              <a:spcBef>
                <a:spcPts val="0"/>
              </a:spcBef>
              <a:spcAft>
                <a:spcPts val="0"/>
              </a:spcAft>
              <a:buSzPts val="2200"/>
              <a:buNone/>
            </a:pPr>
            <a:r>
              <a:rPr lang="en-NZ" dirty="0"/>
              <a:t>2) Colours contrasting does not work overall, it makes it visibly hard to read, especially the nav bar and footer</a:t>
            </a:r>
            <a:endParaRPr dirty="0"/>
          </a:p>
        </p:txBody>
      </p:sp>
      <p:pic>
        <p:nvPicPr>
          <p:cNvPr id="2" name="Picture 1">
            <a:extLst>
              <a:ext uri="{FF2B5EF4-FFF2-40B4-BE49-F238E27FC236}">
                <a16:creationId xmlns:a16="http://schemas.microsoft.com/office/drawing/2014/main" id="{B954BEA4-662A-48B9-9610-DDAF5202026B}"/>
              </a:ext>
            </a:extLst>
          </p:cNvPr>
          <p:cNvPicPr>
            <a:picLocks noChangeAspect="1"/>
          </p:cNvPicPr>
          <p:nvPr/>
        </p:nvPicPr>
        <p:blipFill>
          <a:blip r:embed="rId3"/>
          <a:stretch>
            <a:fillRect/>
          </a:stretch>
        </p:blipFill>
        <p:spPr>
          <a:xfrm>
            <a:off x="0" y="0"/>
            <a:ext cx="3091167" cy="6858000"/>
          </a:xfrm>
          <a:prstGeom prst="rect">
            <a:avLst/>
          </a:prstGeom>
        </p:spPr>
      </p:pic>
      <p:pic>
        <p:nvPicPr>
          <p:cNvPr id="3" name="Picture 2">
            <a:extLst>
              <a:ext uri="{FF2B5EF4-FFF2-40B4-BE49-F238E27FC236}">
                <a16:creationId xmlns:a16="http://schemas.microsoft.com/office/drawing/2014/main" id="{47385772-4B66-45BC-B0BA-EF2BAA192CE7}"/>
              </a:ext>
            </a:extLst>
          </p:cNvPr>
          <p:cNvPicPr>
            <a:picLocks noChangeAspect="1"/>
          </p:cNvPicPr>
          <p:nvPr/>
        </p:nvPicPr>
        <p:blipFill>
          <a:blip r:embed="rId4"/>
          <a:stretch>
            <a:fillRect/>
          </a:stretch>
        </p:blipFill>
        <p:spPr>
          <a:xfrm>
            <a:off x="9050867" y="0"/>
            <a:ext cx="3141133"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pic>
        <p:nvPicPr>
          <p:cNvPr id="2" name="Picture 1"/>
          <p:cNvPicPr>
            <a:picLocks noChangeAspect="1"/>
          </p:cNvPicPr>
          <p:nvPr/>
        </p:nvPicPr>
        <p:blipFill>
          <a:blip r:embed="rId3"/>
          <a:stretch>
            <a:fillRect/>
          </a:stretch>
        </p:blipFill>
        <p:spPr>
          <a:xfrm>
            <a:off x="1903891" y="1905000"/>
            <a:ext cx="4018927" cy="2070001"/>
          </a:xfrm>
          <a:prstGeom prst="rect">
            <a:avLst/>
          </a:prstGeom>
        </p:spPr>
      </p:pic>
      <p:pic>
        <p:nvPicPr>
          <p:cNvPr id="4" name="Picture 3"/>
          <p:cNvPicPr>
            <a:picLocks noChangeAspect="1"/>
          </p:cNvPicPr>
          <p:nvPr/>
        </p:nvPicPr>
        <p:blipFill>
          <a:blip r:embed="rId4"/>
          <a:stretch>
            <a:fillRect/>
          </a:stretch>
        </p:blipFill>
        <p:spPr>
          <a:xfrm>
            <a:off x="5922818" y="1905000"/>
            <a:ext cx="4037877" cy="2070001"/>
          </a:xfrm>
          <a:prstGeom prst="rect">
            <a:avLst/>
          </a:prstGeom>
        </p:spPr>
      </p:pic>
      <p:pic>
        <p:nvPicPr>
          <p:cNvPr id="5" name="Picture 4"/>
          <p:cNvPicPr>
            <a:picLocks noChangeAspect="1"/>
          </p:cNvPicPr>
          <p:nvPr/>
        </p:nvPicPr>
        <p:blipFill>
          <a:blip r:embed="rId5"/>
          <a:stretch>
            <a:fillRect/>
          </a:stretch>
        </p:blipFill>
        <p:spPr>
          <a:xfrm>
            <a:off x="1903890" y="3975001"/>
            <a:ext cx="4018927" cy="2037367"/>
          </a:xfrm>
          <a:prstGeom prst="rect">
            <a:avLst/>
          </a:prstGeom>
        </p:spPr>
      </p:pic>
      <p:pic>
        <p:nvPicPr>
          <p:cNvPr id="6" name="Picture 5"/>
          <p:cNvPicPr>
            <a:picLocks noChangeAspect="1"/>
          </p:cNvPicPr>
          <p:nvPr/>
        </p:nvPicPr>
        <p:blipFill>
          <a:blip r:embed="rId6"/>
          <a:stretch>
            <a:fillRect/>
          </a:stretch>
        </p:blipFill>
        <p:spPr>
          <a:xfrm>
            <a:off x="5932292" y="3965450"/>
            <a:ext cx="4018928" cy="205646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pic>
        <p:nvPicPr>
          <p:cNvPr id="2" name="Picture 1"/>
          <p:cNvPicPr>
            <a:picLocks noChangeAspect="1"/>
          </p:cNvPicPr>
          <p:nvPr/>
        </p:nvPicPr>
        <p:blipFill>
          <a:blip r:embed="rId3"/>
          <a:stretch>
            <a:fillRect/>
          </a:stretch>
        </p:blipFill>
        <p:spPr>
          <a:xfrm>
            <a:off x="1839415" y="1779523"/>
            <a:ext cx="3388545" cy="2502041"/>
          </a:xfrm>
          <a:prstGeom prst="rect">
            <a:avLst/>
          </a:prstGeom>
        </p:spPr>
      </p:pic>
      <p:pic>
        <p:nvPicPr>
          <p:cNvPr id="3" name="Picture 2"/>
          <p:cNvPicPr>
            <a:picLocks noChangeAspect="1"/>
          </p:cNvPicPr>
          <p:nvPr/>
        </p:nvPicPr>
        <p:blipFill>
          <a:blip r:embed="rId4"/>
          <a:stretch>
            <a:fillRect/>
          </a:stretch>
        </p:blipFill>
        <p:spPr>
          <a:xfrm>
            <a:off x="7119936" y="1961691"/>
            <a:ext cx="3388545" cy="2465448"/>
          </a:xfrm>
          <a:prstGeom prst="rect">
            <a:avLst/>
          </a:prstGeom>
        </p:spPr>
      </p:pic>
      <p:pic>
        <p:nvPicPr>
          <p:cNvPr id="4" name="Picture 3"/>
          <p:cNvPicPr>
            <a:picLocks noChangeAspect="1"/>
          </p:cNvPicPr>
          <p:nvPr/>
        </p:nvPicPr>
        <p:blipFill>
          <a:blip r:embed="rId5"/>
          <a:stretch>
            <a:fillRect/>
          </a:stretch>
        </p:blipFill>
        <p:spPr>
          <a:xfrm>
            <a:off x="2258201" y="4659380"/>
            <a:ext cx="2289082" cy="2136476"/>
          </a:xfrm>
          <a:prstGeom prst="rect">
            <a:avLst/>
          </a:prstGeom>
        </p:spPr>
      </p:pic>
      <p:pic>
        <p:nvPicPr>
          <p:cNvPr id="5" name="Picture 4"/>
          <p:cNvPicPr>
            <a:picLocks noChangeAspect="1"/>
          </p:cNvPicPr>
          <p:nvPr/>
        </p:nvPicPr>
        <p:blipFill>
          <a:blip r:embed="rId6"/>
          <a:stretch>
            <a:fillRect/>
          </a:stretch>
        </p:blipFill>
        <p:spPr>
          <a:xfrm>
            <a:off x="7779327" y="4582979"/>
            <a:ext cx="2321934" cy="213647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lnSpcReduction="10000"/>
          </a:bodyPr>
          <a:lstStyle/>
          <a:p>
            <a:pPr marL="91440" lvl="0" indent="0" algn="l" rtl="0">
              <a:lnSpc>
                <a:spcPct val="90000"/>
              </a:lnSpc>
              <a:spcBef>
                <a:spcPts val="0"/>
              </a:spcBef>
              <a:spcAft>
                <a:spcPts val="0"/>
              </a:spcAft>
              <a:buSzPts val="2200"/>
              <a:buNone/>
            </a:pPr>
            <a:r>
              <a:rPr lang="en-NZ" sz="1800" b="1" dirty="0"/>
              <a:t>Fonts:</a:t>
            </a:r>
          </a:p>
          <a:p>
            <a:pPr marL="91440" lvl="0" indent="0" algn="l" rtl="0">
              <a:lnSpc>
                <a:spcPct val="90000"/>
              </a:lnSpc>
              <a:spcBef>
                <a:spcPts val="0"/>
              </a:spcBef>
              <a:spcAft>
                <a:spcPts val="0"/>
              </a:spcAft>
              <a:buSzPts val="2200"/>
              <a:buNone/>
            </a:pPr>
            <a:r>
              <a:rPr lang="en-NZ" sz="1800" dirty="0"/>
              <a:t>Oxygen + Source sans: 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err="1"/>
              <a:t>Arvo</a:t>
            </a:r>
            <a:r>
              <a:rPr lang="en-NZ" sz="1800" dirty="0"/>
              <a:t> + </a:t>
            </a:r>
            <a:r>
              <a:rPr lang="en-NZ" sz="1800" dirty="0" err="1"/>
              <a:t>Lato</a:t>
            </a:r>
            <a:r>
              <a:rPr lang="en-NZ" sz="1800" dirty="0"/>
              <a:t>:</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Oswald + Merriweather:</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Spectral + Karla:1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b="1" dirty="0"/>
              <a:t>Colour Palettes:</a:t>
            </a:r>
          </a:p>
          <a:p>
            <a:pPr marL="91440" lvl="0" indent="0" algn="l" rtl="0">
              <a:lnSpc>
                <a:spcPct val="90000"/>
              </a:lnSpc>
              <a:spcBef>
                <a:spcPts val="0"/>
              </a:spcBef>
              <a:spcAft>
                <a:spcPts val="0"/>
              </a:spcAft>
              <a:buSzPts val="2200"/>
              <a:buNone/>
            </a:pPr>
            <a:r>
              <a:rPr lang="en-NZ" sz="1800" dirty="0"/>
              <a:t>Site 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Site 2:</a:t>
            </a:r>
          </a:p>
          <a:p>
            <a:pPr marL="91440" lvl="0" indent="0" algn="l" rtl="0">
              <a:lnSpc>
                <a:spcPct val="90000"/>
              </a:lnSpc>
              <a:spcBef>
                <a:spcPts val="0"/>
              </a:spcBef>
              <a:spcAft>
                <a:spcPts val="0"/>
              </a:spcAft>
              <a:buSzPts val="2200"/>
              <a:buNone/>
            </a:pPr>
            <a:endParaRPr lang="en-NZ" sz="1800" dirty="0"/>
          </a:p>
          <a:p>
            <a:pPr marL="91440" indent="0">
              <a:spcBef>
                <a:spcPts val="0"/>
              </a:spcBef>
              <a:buSzPts val="2200"/>
              <a:buNone/>
            </a:pPr>
            <a:r>
              <a:rPr lang="en-NZ" sz="1800" dirty="0"/>
              <a:t>Trusted Source:1111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Levelling:</a:t>
            </a:r>
            <a:endParaRPr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pic>
        <p:nvPicPr>
          <p:cNvPr id="4" name="Picture 3">
            <a:extLst>
              <a:ext uri="{FF2B5EF4-FFF2-40B4-BE49-F238E27FC236}">
                <a16:creationId xmlns:a16="http://schemas.microsoft.com/office/drawing/2014/main" id="{E08571B6-4B35-4687-88C5-1B272EF27710}"/>
              </a:ext>
            </a:extLst>
          </p:cNvPr>
          <p:cNvPicPr>
            <a:picLocks noChangeAspect="1"/>
          </p:cNvPicPr>
          <p:nvPr/>
        </p:nvPicPr>
        <p:blipFill>
          <a:blip r:embed="rId3"/>
          <a:stretch>
            <a:fillRect/>
          </a:stretch>
        </p:blipFill>
        <p:spPr>
          <a:xfrm>
            <a:off x="2859938" y="2118381"/>
            <a:ext cx="6472123" cy="41544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4B06-27B0-41BF-9797-81B1B3D5BB59}"/>
              </a:ext>
            </a:extLst>
          </p:cNvPr>
          <p:cNvSpPr>
            <a:spLocks noGrp="1"/>
          </p:cNvSpPr>
          <p:nvPr>
            <p:ph type="title"/>
          </p:nvPr>
        </p:nvSpPr>
        <p:spPr/>
        <p:txBody>
          <a:bodyPr/>
          <a:lstStyle/>
          <a:p>
            <a:r>
              <a:rPr lang="en-NZ" dirty="0" smtClean="0"/>
              <a:t>Day 1</a:t>
            </a:r>
            <a:endParaRPr lang="en-NZ" dirty="0"/>
          </a:p>
        </p:txBody>
      </p:sp>
      <p:sp>
        <p:nvSpPr>
          <p:cNvPr id="3" name="Text Placeholder 2">
            <a:extLst>
              <a:ext uri="{FF2B5EF4-FFF2-40B4-BE49-F238E27FC236}">
                <a16:creationId xmlns:a16="http://schemas.microsoft.com/office/drawing/2014/main" id="{B4396B05-E92C-4C20-A14A-18FA93331002}"/>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A9D2C564-D49E-448C-A044-2FF66CC0E3F3}"/>
              </a:ext>
            </a:extLst>
          </p:cNvPr>
          <p:cNvPicPr>
            <a:picLocks noChangeAspect="1"/>
          </p:cNvPicPr>
          <p:nvPr/>
        </p:nvPicPr>
        <p:blipFill>
          <a:blip r:embed="rId2"/>
          <a:stretch>
            <a:fillRect/>
          </a:stretch>
        </p:blipFill>
        <p:spPr>
          <a:xfrm>
            <a:off x="2001981" y="1662591"/>
            <a:ext cx="7953603" cy="5105353"/>
          </a:xfrm>
          <a:prstGeom prst="rect">
            <a:avLst/>
          </a:prstGeom>
        </p:spPr>
      </p:pic>
    </p:spTree>
    <p:extLst>
      <p:ext uri="{BB962C8B-B14F-4D97-AF65-F5344CB8AC3E}">
        <p14:creationId xmlns:p14="http://schemas.microsoft.com/office/powerpoint/2010/main" val="532897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AC85-9BDA-41D5-B48C-89F120A06F23}"/>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6C18B937-BE09-4381-9576-56A70499F52C}"/>
              </a:ext>
            </a:extLst>
          </p:cNvPr>
          <p:cNvSpPr>
            <a:spLocks noGrp="1"/>
          </p:cNvSpPr>
          <p:nvPr>
            <p:ph type="body" idx="1"/>
          </p:nvPr>
        </p:nvSpPr>
        <p:spPr/>
        <p:txBody>
          <a:bodyPr/>
          <a:lstStyle/>
          <a:p>
            <a:endParaRPr lang="en-NZ" dirty="0"/>
          </a:p>
        </p:txBody>
      </p:sp>
      <p:pic>
        <p:nvPicPr>
          <p:cNvPr id="4" name="Picture 3">
            <a:extLst>
              <a:ext uri="{FF2B5EF4-FFF2-40B4-BE49-F238E27FC236}">
                <a16:creationId xmlns:a16="http://schemas.microsoft.com/office/drawing/2014/main" id="{51EF9143-3545-451A-A388-0356DCA02287}"/>
              </a:ext>
            </a:extLst>
          </p:cNvPr>
          <p:cNvPicPr>
            <a:picLocks noChangeAspect="1"/>
          </p:cNvPicPr>
          <p:nvPr/>
        </p:nvPicPr>
        <p:blipFill>
          <a:blip r:embed="rId2"/>
          <a:stretch>
            <a:fillRect/>
          </a:stretch>
        </p:blipFill>
        <p:spPr>
          <a:xfrm>
            <a:off x="5247861" y="390939"/>
            <a:ext cx="5920011" cy="6028760"/>
          </a:xfrm>
          <a:prstGeom prst="rect">
            <a:avLst/>
          </a:prstGeom>
        </p:spPr>
      </p:pic>
    </p:spTree>
    <p:extLst>
      <p:ext uri="{BB962C8B-B14F-4D97-AF65-F5344CB8AC3E}">
        <p14:creationId xmlns:p14="http://schemas.microsoft.com/office/powerpoint/2010/main" val="241616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2</a:t>
            </a:r>
            <a:endParaRPr lang="en-GB" dirty="0"/>
          </a:p>
        </p:txBody>
      </p:sp>
      <p:pic>
        <p:nvPicPr>
          <p:cNvPr id="4" name="Picture 3"/>
          <p:cNvPicPr>
            <a:picLocks noChangeAspect="1"/>
          </p:cNvPicPr>
          <p:nvPr/>
        </p:nvPicPr>
        <p:blipFill>
          <a:blip r:embed="rId2"/>
          <a:stretch>
            <a:fillRect/>
          </a:stretch>
        </p:blipFill>
        <p:spPr>
          <a:xfrm>
            <a:off x="1604963" y="1779875"/>
            <a:ext cx="8910637" cy="4925169"/>
          </a:xfrm>
          <a:prstGeom prst="rect">
            <a:avLst/>
          </a:prstGeom>
        </p:spPr>
      </p:pic>
    </p:spTree>
    <p:extLst>
      <p:ext uri="{BB962C8B-B14F-4D97-AF65-F5344CB8AC3E}">
        <p14:creationId xmlns:p14="http://schemas.microsoft.com/office/powerpoint/2010/main" val="3784461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8582" y="0"/>
            <a:ext cx="7517588" cy="6900429"/>
          </a:xfrm>
          <a:prstGeom prst="rect">
            <a:avLst/>
          </a:prstGeom>
        </p:spPr>
      </p:pic>
    </p:spTree>
    <p:extLst>
      <p:ext uri="{BB962C8B-B14F-4D97-AF65-F5344CB8AC3E}">
        <p14:creationId xmlns:p14="http://schemas.microsoft.com/office/powerpoint/2010/main" val="2507960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5" name="Picture 4"/>
          <p:cNvPicPr>
            <a:picLocks noChangeAspect="1"/>
          </p:cNvPicPr>
          <p:nvPr/>
        </p:nvPicPr>
        <p:blipFill>
          <a:blip r:embed="rId2"/>
          <a:stretch>
            <a:fillRect/>
          </a:stretch>
        </p:blipFill>
        <p:spPr>
          <a:xfrm>
            <a:off x="1667741" y="221673"/>
            <a:ext cx="8144997" cy="6422880"/>
          </a:xfrm>
          <a:prstGeom prst="rect">
            <a:avLst/>
          </a:prstGeom>
        </p:spPr>
      </p:pic>
    </p:spTree>
    <p:extLst>
      <p:ext uri="{BB962C8B-B14F-4D97-AF65-F5344CB8AC3E}">
        <p14:creationId xmlns:p14="http://schemas.microsoft.com/office/powerpoint/2010/main" val="221348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2428009" y="553905"/>
            <a:ext cx="6434950" cy="6090943"/>
          </a:xfrm>
          <a:prstGeom prst="rect">
            <a:avLst/>
          </a:prstGeom>
        </p:spPr>
      </p:pic>
    </p:spTree>
    <p:extLst>
      <p:ext uri="{BB962C8B-B14F-4D97-AF65-F5344CB8AC3E}">
        <p14:creationId xmlns:p14="http://schemas.microsoft.com/office/powerpoint/2010/main" val="1592442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2693843" y="197428"/>
            <a:ext cx="6671830" cy="6505864"/>
          </a:xfrm>
          <a:prstGeom prst="rect">
            <a:avLst/>
          </a:prstGeom>
        </p:spPr>
      </p:pic>
    </p:spTree>
    <p:extLst>
      <p:ext uri="{BB962C8B-B14F-4D97-AF65-F5344CB8AC3E}">
        <p14:creationId xmlns:p14="http://schemas.microsoft.com/office/powerpoint/2010/main" val="1979746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Trello	</a:t>
            </a:r>
            <a:endParaRPr lang="en-GB" dirty="0"/>
          </a:p>
        </p:txBody>
      </p:sp>
      <p:pic>
        <p:nvPicPr>
          <p:cNvPr id="4" name="Picture 3"/>
          <p:cNvPicPr>
            <a:picLocks noChangeAspect="1"/>
          </p:cNvPicPr>
          <p:nvPr/>
        </p:nvPicPr>
        <p:blipFill>
          <a:blip r:embed="rId2"/>
          <a:stretch>
            <a:fillRect/>
          </a:stretch>
        </p:blipFill>
        <p:spPr>
          <a:xfrm>
            <a:off x="2967904" y="1707140"/>
            <a:ext cx="6577878" cy="4846304"/>
          </a:xfrm>
          <a:prstGeom prst="rect">
            <a:avLst/>
          </a:prstGeom>
        </p:spPr>
      </p:pic>
    </p:spTree>
    <p:extLst>
      <p:ext uri="{BB962C8B-B14F-4D97-AF65-F5344CB8AC3E}">
        <p14:creationId xmlns:p14="http://schemas.microsoft.com/office/powerpoint/2010/main" val="3968624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47" name="Google Shape;247;p2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Web Research- www.budget.co.nz</a:t>
            </a:r>
            <a:endParaRPr dirty="0"/>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1715</TotalTime>
  <Words>1502</Words>
  <Application>Microsoft Office PowerPoint</Application>
  <PresentationFormat>Widescreen</PresentationFormat>
  <Paragraphs>160</Paragraphs>
  <Slides>58</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Day 1</vt:lpstr>
      <vt:lpstr>Trello</vt:lpstr>
      <vt:lpstr>Day 2</vt:lpstr>
      <vt:lpstr>PowerPoint Presentation</vt:lpstr>
      <vt:lpstr>PowerPoint Presentation</vt:lpstr>
      <vt:lpstr>PowerPoint Presentation</vt:lpstr>
      <vt:lpstr>PowerPoint Presentation</vt:lpstr>
      <vt:lpstr>Trello </vt:lpstr>
      <vt:lpstr>TRIALING INPUTS</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17</cp:revision>
  <dcterms:created xsi:type="dcterms:W3CDTF">2019-08-05T00:18:44Z</dcterms:created>
  <dcterms:modified xsi:type="dcterms:W3CDTF">2020-06-23T00:13:36Z</dcterms:modified>
</cp:coreProperties>
</file>